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5" d="100"/>
          <a:sy n="115" d="100"/>
        </p:scale>
        <p:origin x="-396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96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19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29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83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47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67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11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84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50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98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1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145B-DD2A-4A68-93A4-5B0D86F5BEB3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9C3F-2863-44E1-97E6-9C8E36433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07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75" y="263641"/>
            <a:ext cx="11843238" cy="6329472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 rot="665639">
            <a:off x="1547358" y="3006925"/>
            <a:ext cx="478123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VATAN CADDESİ YÜRÜŞ VE DAĞILMA GÜZERGAHI</a:t>
            </a:r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348762" y="1978269"/>
            <a:ext cx="1409700" cy="101641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</a:rPr>
              <a:t>TOPLANMA  ALANI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 rot="792537">
            <a:off x="6215988" y="3797761"/>
            <a:ext cx="2136531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MİTİNG ALANI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 rot="765464">
            <a:off x="8281794" y="4341419"/>
            <a:ext cx="190251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DAĞILMA GÜZERGAHI </a:t>
            </a:r>
            <a:endParaRPr lang="tr-TR" sz="1400" dirty="0"/>
          </a:p>
        </p:txBody>
      </p:sp>
      <p:sp>
        <p:nvSpPr>
          <p:cNvPr id="9" name="Metin kutusu 8"/>
          <p:cNvSpPr txBox="1"/>
          <p:nvPr/>
        </p:nvSpPr>
        <p:spPr>
          <a:xfrm rot="1795130">
            <a:off x="10186392" y="5223127"/>
            <a:ext cx="195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AYHAN KARTLI CAD.</a:t>
            </a:r>
            <a:endParaRPr lang="tr-TR" sz="14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6988177" y="3310763"/>
            <a:ext cx="1135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ATATÜRK      PARKI</a:t>
            </a:r>
            <a:endParaRPr lang="tr-TR" b="1" dirty="0"/>
          </a:p>
        </p:txBody>
      </p:sp>
      <p:sp>
        <p:nvSpPr>
          <p:cNvPr id="11" name="Metin kutusu 10"/>
          <p:cNvSpPr txBox="1"/>
          <p:nvPr/>
        </p:nvSpPr>
        <p:spPr>
          <a:xfrm rot="20897908">
            <a:off x="10031433" y="2420269"/>
            <a:ext cx="275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HANSEHATUN CAD</a:t>
            </a:r>
            <a:endParaRPr lang="tr-TR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787318">
            <a:off x="7198436" y="4734980"/>
            <a:ext cx="1245534" cy="308272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4" name="Metin kutusu 13"/>
          <p:cNvSpPr txBox="1"/>
          <p:nvPr/>
        </p:nvSpPr>
        <p:spPr>
          <a:xfrm>
            <a:off x="4598377" y="6223781"/>
            <a:ext cx="256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  E  Z  A  R  L  I  K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 rot="1217477">
            <a:off x="4720724" y="3602038"/>
            <a:ext cx="52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PTT</a:t>
            </a:r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 rot="994529">
            <a:off x="5368711" y="3709405"/>
            <a:ext cx="648479" cy="4882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" dirty="0" smtClean="0">
                <a:solidFill>
                  <a:schemeClr val="tx1"/>
                </a:solidFill>
              </a:rPr>
              <a:t>İLÇE HAL KÜTÜPHANESİ</a:t>
            </a:r>
            <a:endParaRPr lang="tr-TR" sz="800" dirty="0">
              <a:solidFill>
                <a:schemeClr val="tx1"/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 rot="994529">
            <a:off x="6007391" y="3960263"/>
            <a:ext cx="599558" cy="423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/>
          <p:cNvSpPr/>
          <p:nvPr/>
        </p:nvSpPr>
        <p:spPr>
          <a:xfrm rot="994529">
            <a:off x="6634819" y="4168506"/>
            <a:ext cx="605243" cy="423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 18"/>
          <p:cNvSpPr/>
          <p:nvPr/>
        </p:nvSpPr>
        <p:spPr>
          <a:xfrm rot="994529">
            <a:off x="6018996" y="3899614"/>
            <a:ext cx="625192" cy="5089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" dirty="0" smtClean="0">
                <a:solidFill>
                  <a:schemeClr val="tx1"/>
                </a:solidFill>
              </a:rPr>
              <a:t>AK PARTİ İLÇE BİNASI </a:t>
            </a:r>
            <a:endParaRPr lang="tr-TR" sz="800" dirty="0">
              <a:solidFill>
                <a:schemeClr val="tx1"/>
              </a:solidFill>
            </a:endParaRPr>
          </a:p>
        </p:txBody>
      </p:sp>
      <p:sp>
        <p:nvSpPr>
          <p:cNvPr id="20" name="Dikdörtgen 19"/>
          <p:cNvSpPr/>
          <p:nvPr/>
        </p:nvSpPr>
        <p:spPr>
          <a:xfrm rot="994529">
            <a:off x="6657954" y="4131877"/>
            <a:ext cx="645487" cy="475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 smtClean="0">
                <a:solidFill>
                  <a:schemeClr val="tx1"/>
                </a:solidFill>
              </a:rPr>
              <a:t>YEŞİLLİ BELEDİYESİ</a:t>
            </a:r>
            <a:endParaRPr lang="tr-TR" sz="800" dirty="0">
              <a:solidFill>
                <a:schemeClr val="tx1"/>
              </a:solidFill>
            </a:endParaRPr>
          </a:p>
        </p:txBody>
      </p:sp>
      <p:sp>
        <p:nvSpPr>
          <p:cNvPr id="21" name="Dikdörtgen 20"/>
          <p:cNvSpPr/>
          <p:nvPr/>
        </p:nvSpPr>
        <p:spPr>
          <a:xfrm rot="1466748">
            <a:off x="4515106" y="4143960"/>
            <a:ext cx="509388" cy="4099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 smtClean="0">
                <a:solidFill>
                  <a:schemeClr val="tx1"/>
                </a:solidFill>
              </a:rPr>
              <a:t>SAĞLIK OCAĞI</a:t>
            </a:r>
            <a:endParaRPr lang="tr-TR" sz="800" dirty="0">
              <a:solidFill>
                <a:schemeClr val="tx1"/>
              </a:solidFill>
            </a:endParaRPr>
          </a:p>
        </p:txBody>
      </p:sp>
      <p:sp>
        <p:nvSpPr>
          <p:cNvPr id="22" name="Dikdörtgen 21"/>
          <p:cNvSpPr/>
          <p:nvPr/>
        </p:nvSpPr>
        <p:spPr>
          <a:xfrm rot="1146147">
            <a:off x="5490574" y="4841965"/>
            <a:ext cx="914400" cy="5017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22"/>
          <p:cNvSpPr txBox="1"/>
          <p:nvPr/>
        </p:nvSpPr>
        <p:spPr>
          <a:xfrm rot="1088982">
            <a:off x="5507361" y="4923525"/>
            <a:ext cx="1125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SAKARYA İLKOKULU</a:t>
            </a:r>
            <a:endParaRPr lang="tr-TR" sz="1200" dirty="0"/>
          </a:p>
        </p:txBody>
      </p:sp>
      <p:sp>
        <p:nvSpPr>
          <p:cNvPr id="24" name="Metin kutusu 23"/>
          <p:cNvSpPr txBox="1"/>
          <p:nvPr/>
        </p:nvSpPr>
        <p:spPr>
          <a:xfrm rot="321245">
            <a:off x="4257690" y="5783580"/>
            <a:ext cx="1434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HÜRRİYET CADDESİ</a:t>
            </a:r>
            <a:endParaRPr lang="tr-TR" sz="1200" dirty="0"/>
          </a:p>
        </p:txBody>
      </p:sp>
      <p:pic>
        <p:nvPicPr>
          <p:cNvPr id="25" name="Resim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085479">
            <a:off x="5947226" y="5542275"/>
            <a:ext cx="1463167" cy="457240"/>
          </a:xfrm>
          <a:prstGeom prst="rect">
            <a:avLst/>
          </a:prstGeom>
        </p:spPr>
      </p:pic>
      <p:sp>
        <p:nvSpPr>
          <p:cNvPr id="27" name="Komut Düğmesi: Film 26">
            <a:hlinkClick r:id="" action="ppaction://noaction" highlightClick="1"/>
          </p:cNvPr>
          <p:cNvSpPr/>
          <p:nvPr/>
        </p:nvSpPr>
        <p:spPr>
          <a:xfrm>
            <a:off x="7804893" y="3900791"/>
            <a:ext cx="236715" cy="200390"/>
          </a:xfrm>
          <a:prstGeom prst="actionButtonMovi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Komut Düğmesi: Film 27">
            <a:hlinkClick r:id="" action="ppaction://noaction" highlightClick="1"/>
          </p:cNvPr>
          <p:cNvSpPr/>
          <p:nvPr/>
        </p:nvSpPr>
        <p:spPr>
          <a:xfrm>
            <a:off x="8184738" y="4330121"/>
            <a:ext cx="286719" cy="218962"/>
          </a:xfrm>
          <a:prstGeom prst="actionButtonMovi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Komut Düğmesi: Film 28">
            <a:hlinkClick r:id="" action="ppaction://noaction" highlightClick="1"/>
          </p:cNvPr>
          <p:cNvSpPr/>
          <p:nvPr/>
        </p:nvSpPr>
        <p:spPr>
          <a:xfrm>
            <a:off x="2672235" y="5498275"/>
            <a:ext cx="286719" cy="218962"/>
          </a:xfrm>
          <a:prstGeom prst="actionButtonMovi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Komut Düğmesi: Film 29">
            <a:hlinkClick r:id="" action="ppaction://noaction" highlightClick="1"/>
          </p:cNvPr>
          <p:cNvSpPr/>
          <p:nvPr/>
        </p:nvSpPr>
        <p:spPr>
          <a:xfrm>
            <a:off x="385148" y="2311286"/>
            <a:ext cx="286719" cy="218962"/>
          </a:xfrm>
          <a:prstGeom prst="actionButtonMovi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ikdörtgen 36"/>
          <p:cNvSpPr/>
          <p:nvPr/>
        </p:nvSpPr>
        <p:spPr>
          <a:xfrm>
            <a:off x="9063341" y="5202079"/>
            <a:ext cx="265297" cy="1972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Dikdörtgen 42"/>
          <p:cNvSpPr/>
          <p:nvPr/>
        </p:nvSpPr>
        <p:spPr>
          <a:xfrm>
            <a:off x="9062576" y="5479540"/>
            <a:ext cx="265297" cy="1784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Dikdörtgen 43"/>
          <p:cNvSpPr/>
          <p:nvPr/>
        </p:nvSpPr>
        <p:spPr>
          <a:xfrm>
            <a:off x="9062575" y="5723100"/>
            <a:ext cx="265297" cy="16554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Dikdörtgen 45"/>
          <p:cNvSpPr/>
          <p:nvPr/>
        </p:nvSpPr>
        <p:spPr>
          <a:xfrm>
            <a:off x="9074966" y="5979105"/>
            <a:ext cx="265297" cy="1655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Metin kutusu 46"/>
          <p:cNvSpPr txBox="1"/>
          <p:nvPr/>
        </p:nvSpPr>
        <p:spPr>
          <a:xfrm rot="961032">
            <a:off x="8110246" y="3665721"/>
            <a:ext cx="31674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48" name="Metin kutusu 47"/>
          <p:cNvSpPr txBox="1"/>
          <p:nvPr/>
        </p:nvSpPr>
        <p:spPr>
          <a:xfrm rot="18896005">
            <a:off x="6617424" y="4902559"/>
            <a:ext cx="793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dirty="0" smtClean="0"/>
              <a:t>TAZİYE EVİ</a:t>
            </a:r>
            <a:endParaRPr lang="tr-TR" sz="1200" dirty="0"/>
          </a:p>
        </p:txBody>
      </p:sp>
      <p:sp>
        <p:nvSpPr>
          <p:cNvPr id="49" name="Dikdörtgen 48"/>
          <p:cNvSpPr/>
          <p:nvPr/>
        </p:nvSpPr>
        <p:spPr>
          <a:xfrm rot="1386838">
            <a:off x="8003781" y="4580803"/>
            <a:ext cx="34777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0" name="Metin kutusu 49"/>
          <p:cNvSpPr txBox="1"/>
          <p:nvPr/>
        </p:nvSpPr>
        <p:spPr>
          <a:xfrm rot="17714379">
            <a:off x="7644322" y="4810910"/>
            <a:ext cx="1129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 smtClean="0"/>
              <a:t>ZİRAAT BANKASI VE YENİ TAZİYE EVİ</a:t>
            </a:r>
            <a:endParaRPr lang="tr-TR" sz="800" dirty="0"/>
          </a:p>
        </p:txBody>
      </p:sp>
      <p:sp>
        <p:nvSpPr>
          <p:cNvPr id="54" name="Metin kutusu 53"/>
          <p:cNvSpPr txBox="1"/>
          <p:nvPr/>
        </p:nvSpPr>
        <p:spPr>
          <a:xfrm>
            <a:off x="9503709" y="5957824"/>
            <a:ext cx="1350085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800" dirty="0" smtClean="0"/>
              <a:t>MOBESE</a:t>
            </a:r>
            <a:endParaRPr lang="tr-TR" sz="800" dirty="0"/>
          </a:p>
        </p:txBody>
      </p:sp>
      <p:sp>
        <p:nvSpPr>
          <p:cNvPr id="56" name="Metin kutusu 55"/>
          <p:cNvSpPr txBox="1"/>
          <p:nvPr/>
        </p:nvSpPr>
        <p:spPr>
          <a:xfrm>
            <a:off x="9519769" y="5716658"/>
            <a:ext cx="1504519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800" dirty="0" smtClean="0"/>
              <a:t>TOPLANMA VE MİTİNG ALANI</a:t>
            </a:r>
            <a:endParaRPr lang="tr-TR" sz="800" dirty="0"/>
          </a:p>
        </p:txBody>
      </p:sp>
      <p:sp>
        <p:nvSpPr>
          <p:cNvPr id="57" name="Metin kutusu 56"/>
          <p:cNvSpPr txBox="1"/>
          <p:nvPr/>
        </p:nvSpPr>
        <p:spPr>
          <a:xfrm>
            <a:off x="9519768" y="5471248"/>
            <a:ext cx="1350085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800" dirty="0" smtClean="0"/>
              <a:t>DAĞILMA GÜZERGAHI</a:t>
            </a:r>
            <a:endParaRPr lang="tr-TR" sz="800" dirty="0"/>
          </a:p>
        </p:txBody>
      </p:sp>
      <p:sp>
        <p:nvSpPr>
          <p:cNvPr id="58" name="Metin kutusu 57"/>
          <p:cNvSpPr txBox="1"/>
          <p:nvPr/>
        </p:nvSpPr>
        <p:spPr>
          <a:xfrm>
            <a:off x="9519768" y="5202078"/>
            <a:ext cx="1350085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r-TR" sz="800" dirty="0" smtClean="0"/>
              <a:t>YÜRÜYÜŞ GÜZERGAHI</a:t>
            </a:r>
            <a:endParaRPr lang="tr-TR" sz="800" dirty="0"/>
          </a:p>
        </p:txBody>
      </p:sp>
      <p:sp>
        <p:nvSpPr>
          <p:cNvPr id="41" name="Metin kutusu 40"/>
          <p:cNvSpPr txBox="1"/>
          <p:nvPr/>
        </p:nvSpPr>
        <p:spPr>
          <a:xfrm rot="18783881">
            <a:off x="8280752" y="3343530"/>
            <a:ext cx="762049" cy="2308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900" dirty="0" smtClean="0"/>
              <a:t>    DAĞILMA</a:t>
            </a:r>
            <a:endParaRPr lang="tr-TR" sz="900" dirty="0"/>
          </a:p>
        </p:txBody>
      </p:sp>
      <p:sp>
        <p:nvSpPr>
          <p:cNvPr id="45" name="Metin kutusu 44"/>
          <p:cNvSpPr txBox="1"/>
          <p:nvPr/>
        </p:nvSpPr>
        <p:spPr>
          <a:xfrm rot="20662007">
            <a:off x="8875236" y="2975364"/>
            <a:ext cx="905271" cy="2308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900" dirty="0" smtClean="0"/>
              <a:t>GÜZERGAHI</a:t>
            </a: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3807015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64</Words>
  <Application>Microsoft Office PowerPoint</Application>
  <PresentationFormat>Özel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İSMAİL KAYA</dc:creator>
  <cp:lastModifiedBy>Progressive</cp:lastModifiedBy>
  <cp:revision>10</cp:revision>
  <cp:lastPrinted>2019-12-16T14:01:17Z</cp:lastPrinted>
  <dcterms:created xsi:type="dcterms:W3CDTF">2017-12-20T07:05:23Z</dcterms:created>
  <dcterms:modified xsi:type="dcterms:W3CDTF">2020-01-07T08:44:11Z</dcterms:modified>
</cp:coreProperties>
</file>